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70" y="-78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5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0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1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7767-71EB-4B05-8A7A-E341E784B3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A4EF-20BF-4EFD-A4B9-2C56D0D2A4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BFDE-087A-4486-B925-9E32FDFDB6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DE61-B21F-455D-A76E-C08424259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5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85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85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7C93-7840-4842-9563-8CBA54A59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E449-C4C7-40DF-8506-8D65C72304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77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C238-E8B3-457D-BCA8-54AFDBEE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48B2-6D6B-4B05-BC5B-73D1A46B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2" y="5875875"/>
            <a:ext cx="1399032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2" y="3875624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9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86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57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7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5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351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54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E26-1BBC-4EAB-8CE1-8E00B9A3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EB2-CB17-4CED-9CFD-A0BC6123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9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9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993B-4F05-4900-8C57-38D0F9976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AFF5-BD77-43D6-BC91-79475BB6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4092-2262-413D-826E-E499099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68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66CD-0B67-48B6-935F-59DEC1F22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913C-8B20-46DA-AB91-F2C12A3AF5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4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6" y="364067"/>
            <a:ext cx="541496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77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6" y="1913475"/>
            <a:ext cx="541496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5BD5-740C-4427-9818-3315864F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9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9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9314" indent="0">
              <a:buNone/>
              <a:defRPr sz="3900"/>
            </a:lvl2pPr>
            <a:lvl3pPr marL="1238628" indent="0">
              <a:buNone/>
              <a:defRPr sz="3200"/>
            </a:lvl3pPr>
            <a:lvl4pPr marL="1857939" indent="0">
              <a:buNone/>
              <a:defRPr sz="2700"/>
            </a:lvl4pPr>
            <a:lvl5pPr marL="2477253" indent="0">
              <a:buNone/>
              <a:defRPr sz="2700"/>
            </a:lvl5pPr>
            <a:lvl6pPr marL="3096565" indent="0">
              <a:buNone/>
              <a:defRPr sz="2700"/>
            </a:lvl6pPr>
            <a:lvl7pPr marL="3715880" indent="0">
              <a:buNone/>
              <a:defRPr sz="2700"/>
            </a:lvl7pPr>
            <a:lvl8pPr marL="4335193" indent="0">
              <a:buNone/>
              <a:defRPr sz="2700"/>
            </a:lvl8pPr>
            <a:lvl9pPr marL="495450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9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B826-C748-457E-A107-D551AFB8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EF51-D864-43D1-945D-51BC960C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94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94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A26C-77E9-4C29-AEDA-DDAB6CB0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0185-0C90-46DA-8DE9-8AEEB0BC5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B985-DF78-4AA0-9BDD-AC0AC25F34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18"/>
            <a:ext cx="1399032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D5E6-B454-4087-A32D-577AD45B58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4D12-041D-4E37-B73A-90863FF14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01"/>
            <a:ext cx="7269480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01"/>
            <a:ext cx="7269480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98A1-CE40-4887-BFC5-CE0DAB3BB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6951-9F31-43B7-A2D5-ECA52473EA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A19-8B51-4E61-8A18-98BA532B64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559E-4C72-41EE-92E2-6C814BFD22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F230-6701-42E5-A77A-140D658AE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DA6-B8E0-4DF1-8CEC-51FB276D96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9F9B-8DC9-42AA-A17C-85D839BE91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727D-9DCE-49DF-AFCF-D2D8C326EC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67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913467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9737-B51B-484E-9160-9B76030658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ECBD-74C2-48FE-9232-2653BD17E1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3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22809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22" indent="-307022" algn="l" defTabSz="1228095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06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113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15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204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24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28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33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376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09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3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17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22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27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30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35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01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34"/>
            <a:ext cx="38404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1D5AC2-D670-4607-8B29-380AFBA5B5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34"/>
            <a:ext cx="52120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34"/>
            <a:ext cx="38404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F3DAD3-6634-4A94-8CF1-3FCACCFDCAB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73152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146304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21945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292608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8640" indent="-5486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09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42"/>
            <a:ext cx="38404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42"/>
            <a:ext cx="52120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42"/>
            <a:ext cx="3840480" cy="486833"/>
          </a:xfrm>
          <a:prstGeom prst="rect">
            <a:avLst/>
          </a:prstGeom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fld id="{63992CF9-3595-40B6-9C18-6AFAA1A7C8AE}" type="slidenum">
              <a:rPr lang="en-US">
                <a:latin typeface="Times New Roman" panose="02020603050405020304" pitchFamily="18" charset="0"/>
              </a:rPr>
              <a:pPr defTabSz="12386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193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3862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579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7725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64486" indent="-46448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6385" indent="-3870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284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7598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6910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224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5535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44851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64163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9314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28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939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25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6565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588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519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54507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6"/>
            <a:ext cx="16459200" cy="9144000"/>
          </a:xfrm>
          <a:prstGeom prst="rect">
            <a:avLst/>
          </a:prstGeom>
        </p:spPr>
      </p:pic>
      <p:pic>
        <p:nvPicPr>
          <p:cNvPr id="4" name="5c249dca63615">
            <a:hlinkClick r:id="" action="ppaction://media"/>
            <a:extLst>
              <a:ext uri="{FF2B5EF4-FFF2-40B4-BE49-F238E27FC236}">
                <a16:creationId xmlns="" xmlns:a16="http://schemas.microsoft.com/office/drawing/2014/main" id="{0C2E4BA3-B24D-4B1E-A3BF-7E609E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4273" end="8371.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210401" y="1604450"/>
            <a:ext cx="657940" cy="6498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4" r="10229" b="9282"/>
          <a:stretch/>
        </p:blipFill>
        <p:spPr>
          <a:xfrm rot="20684289">
            <a:off x="11835430" y="4830603"/>
            <a:ext cx="3027428" cy="2869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6445" y="3206202"/>
            <a:ext cx="8319052" cy="149370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sz="8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63" objId="4"/>
        <p14:stopEvt time="819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6459205" cy="9144000"/>
          </a:xfrm>
          <a:prstGeom prst="rect">
            <a:avLst/>
          </a:prstGeom>
        </p:spPr>
      </p:pic>
      <p:grpSp>
        <p:nvGrpSpPr>
          <p:cNvPr id="15" name="组合 4">
            <a:extLst>
              <a:ext uri="{FF2B5EF4-FFF2-40B4-BE49-F238E27FC236}">
                <a16:creationId xmlns="" xmlns:a16="http://schemas.microsoft.com/office/drawing/2014/main" id="{B9F431BC-1D66-4024-9F86-D904D6DE3FD9}"/>
              </a:ext>
            </a:extLst>
          </p:cNvPr>
          <p:cNvGrpSpPr/>
          <p:nvPr/>
        </p:nvGrpSpPr>
        <p:grpSpPr>
          <a:xfrm>
            <a:off x="1445283" y="-12441"/>
            <a:ext cx="13964478" cy="1688841"/>
            <a:chOff x="1179194" y="781050"/>
            <a:chExt cx="4112895" cy="1756410"/>
          </a:xfrm>
        </p:grpSpPr>
        <p:sp>
          <p:nvSpPr>
            <p:cNvPr id="16" name="矩形: 圆角 5">
              <a:extLst>
                <a:ext uri="{FF2B5EF4-FFF2-40B4-BE49-F238E27FC236}">
                  <a16:creationId xmlns="" xmlns:a16="http://schemas.microsoft.com/office/drawing/2014/main" id="{6F5D31C2-367A-49AB-A08E-961E80D36D33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6">
              <a:extLst>
                <a:ext uri="{FF2B5EF4-FFF2-40B4-BE49-F238E27FC236}">
                  <a16:creationId xmlns="" xmlns:a16="http://schemas.microsoft.com/office/drawing/2014/main" id="{D2205DE5-6543-4510-8A1D-470FFF10A499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37981C-003C-4407-93AE-FC7026408F10}"/>
              </a:ext>
            </a:extLst>
          </p:cNvPr>
          <p:cNvSpPr txBox="1"/>
          <p:nvPr/>
        </p:nvSpPr>
        <p:spPr>
          <a:xfrm>
            <a:off x="1838163" y="0"/>
            <a:ext cx="13247142" cy="1601424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Lê-ô-nác-đô đa Vin-xi thành đạt như thế nào? (Đọc đoạn 2)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402" y="2514600"/>
            <a:ext cx="158496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B9F431BC-1D66-4024-9F86-D904D6DE3FD9}"/>
              </a:ext>
            </a:extLst>
          </p:cNvPr>
          <p:cNvGrpSpPr/>
          <p:nvPr/>
        </p:nvGrpSpPr>
        <p:grpSpPr>
          <a:xfrm>
            <a:off x="1631891" y="5677511"/>
            <a:ext cx="13964478" cy="2174956"/>
            <a:chOff x="1179194" y="781050"/>
            <a:chExt cx="4112895" cy="1756410"/>
          </a:xfrm>
        </p:grpSpPr>
        <p:sp>
          <p:nvSpPr>
            <p:cNvPr id="13" name="矩形: 圆角 5">
              <a:extLst>
                <a:ext uri="{FF2B5EF4-FFF2-40B4-BE49-F238E27FC236}">
                  <a16:creationId xmlns="" xmlns:a16="http://schemas.microsoft.com/office/drawing/2014/main" id="{6F5D31C2-367A-49AB-A08E-961E80D36D33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D2205DE5-6543-4510-8A1D-470FFF10A499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37981C-003C-4407-93AE-FC7026408F10}"/>
              </a:ext>
            </a:extLst>
          </p:cNvPr>
          <p:cNvSpPr txBox="1"/>
          <p:nvPr/>
        </p:nvSpPr>
        <p:spPr>
          <a:xfrm>
            <a:off x="2162619" y="5964277"/>
            <a:ext cx="13247142" cy="1601424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</a:t>
            </a:r>
            <a:r>
              <a:rPr lang="pt-BR" sz="4800" b="1" dirty="0"/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những nguyên nhân nào khiến cho Lê-ô-nác-đô đa Vin-xi trở thành hoạ sĩ nổi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6459205" cy="9144000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B9F431BC-1D66-4024-9F86-D904D6DE3FD9}"/>
              </a:ext>
            </a:extLst>
          </p:cNvPr>
          <p:cNvGrpSpPr/>
          <p:nvPr/>
        </p:nvGrpSpPr>
        <p:grpSpPr>
          <a:xfrm>
            <a:off x="1247363" y="-203200"/>
            <a:ext cx="13964478" cy="2174956"/>
            <a:chOff x="1179194" y="781050"/>
            <a:chExt cx="4112895" cy="1756410"/>
          </a:xfrm>
        </p:grpSpPr>
        <p:sp>
          <p:nvSpPr>
            <p:cNvPr id="13" name="矩形: 圆角 5">
              <a:extLst>
                <a:ext uri="{FF2B5EF4-FFF2-40B4-BE49-F238E27FC236}">
                  <a16:creationId xmlns="" xmlns:a16="http://schemas.microsoft.com/office/drawing/2014/main" id="{6F5D31C2-367A-49AB-A08E-961E80D36D33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D2205DE5-6543-4510-8A1D-470FFF10A499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37981C-003C-4407-93AE-FC7026408F10}"/>
              </a:ext>
            </a:extLst>
          </p:cNvPr>
          <p:cNvSpPr txBox="1"/>
          <p:nvPr/>
        </p:nvSpPr>
        <p:spPr>
          <a:xfrm>
            <a:off x="1671017" y="83565"/>
            <a:ext cx="13247142" cy="1601424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</a:t>
            </a:r>
            <a:r>
              <a:rPr lang="pt-BR" sz="4800" b="1" dirty="0">
                <a:solidFill>
                  <a:prstClr val="black"/>
                </a:solidFill>
              </a:rPr>
              <a:t> </a:t>
            </a:r>
            <a:r>
              <a:rPr lang="pt-B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những nguyên nhân nào khiến cho Lê-ô-nác-đô đa Vin-xi trở thành hoạ sĩ nổi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402" y="2514600"/>
            <a:ext cx="158496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68422"/>
            <a:ext cx="13324483" cy="1047327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defTabSz="614009"/>
            <a:r>
              <a:rPr lang="en-US" sz="60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Thứ</a:t>
            </a:r>
            <a:r>
              <a:rPr lang="en-US" sz="60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tư</a:t>
            </a:r>
            <a:r>
              <a:rPr lang="en-US" sz="60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ngày</a:t>
            </a:r>
            <a:r>
              <a:rPr lang="en-US" sz="60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8</a:t>
            </a:r>
            <a:r>
              <a:rPr lang="en-US" sz="60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tháng</a:t>
            </a:r>
            <a:r>
              <a:rPr lang="en-US" sz="60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0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12 </a:t>
            </a:r>
            <a:r>
              <a:rPr lang="en-US" sz="60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năm</a:t>
            </a:r>
            <a:r>
              <a:rPr lang="en-US" sz="60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2021 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="" xmlns:a16="http://schemas.microsoft.com/office/drawing/2014/main" id="{333EECC6-EBF7-479C-B0FA-0A470AAC2D1D}"/>
              </a:ext>
            </a:extLst>
          </p:cNvPr>
          <p:cNvSpPr txBox="1"/>
          <p:nvPr/>
        </p:nvSpPr>
        <p:spPr>
          <a:xfrm>
            <a:off x="6781800" y="1911586"/>
            <a:ext cx="4247948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65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Tập </a:t>
            </a:r>
            <a:r>
              <a:rPr lang="vi-VN" altLang="zh-CN" sz="6500" b="1" spc="403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đọc</a:t>
            </a:r>
            <a:endParaRPr lang="zh-CN" altLang="en-US" sz="6500" b="1" spc="403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=""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3581588" y="2819400"/>
            <a:ext cx="10648372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Vẽ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trứng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endParaRPr lang="zh-CN" altLang="en-US" sz="6500" b="1" dirty="0">
              <a:solidFill>
                <a:srgbClr val="0033CC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04800" y="3936112"/>
            <a:ext cx="5867400" cy="32004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15773400" cy="3657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Ca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ngợi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sự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khổ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công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rèn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luyện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của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Lê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-ô-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nác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-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đô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đa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Van-xi,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nhờ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đó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ông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trở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thành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danh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hoạ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nổi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tiếng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</a:rPr>
              <a:t>.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82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5351435" y="1284503"/>
            <a:ext cx="5083571" cy="1498804"/>
          </a:xfrm>
          <a:prstGeom prst="rect">
            <a:avLst/>
          </a:prstGeom>
          <a:noFill/>
        </p:spPr>
        <p:txBody>
          <a:bodyPr wrap="none" lIns="123843" tIns="61922" rIns="123843" bIns="61922">
            <a:spAutoFit/>
          </a:bodyPr>
          <a:lstStyle/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1392" y="2783307"/>
            <a:ext cx="11183105" cy="2894077"/>
          </a:xfrm>
          <a:prstGeom prst="rect">
            <a:avLst/>
          </a:prstGeom>
          <a:noFill/>
        </p:spPr>
        <p:txBody>
          <a:bodyPr wrap="square" lIns="122887" tIns="61444" rIns="122887" bIns="61444" rtlCol="0">
            <a:spAutoFit/>
          </a:bodyPr>
          <a:lstStyle/>
          <a:p>
            <a:pPr defTabSz="1228876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228876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4013870" y="2545731"/>
            <a:ext cx="8918307" cy="2873556"/>
          </a:xfrm>
          <a:prstGeom prst="rect">
            <a:avLst/>
          </a:prstGeom>
          <a:noFill/>
        </p:spPr>
        <p:txBody>
          <a:bodyPr wrap="none" lIns="123843" tIns="61922" rIns="123843" bIns="61922">
            <a:spAutoFit/>
          </a:bodyPr>
          <a:lstStyle/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TỐT. </a:t>
            </a:r>
          </a:p>
        </p:txBody>
      </p:sp>
    </p:spTree>
    <p:extLst>
      <p:ext uri="{BB962C8B-B14F-4D97-AF65-F5344CB8AC3E}">
        <p14:creationId xmlns:p14="http://schemas.microsoft.com/office/powerpoint/2010/main" val="780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914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958170" y="3495009"/>
            <a:ext cx="10648372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Vẽ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trứng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endParaRPr lang="zh-CN" altLang="en-US" sz="6500" b="1" dirty="0">
              <a:solidFill>
                <a:srgbClr val="0033CC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="" xmlns:a16="http://schemas.microsoft.com/office/drawing/2014/main" id="{333EECC6-EBF7-479C-B0FA-0A470AAC2D1D}"/>
              </a:ext>
            </a:extLst>
          </p:cNvPr>
          <p:cNvSpPr txBox="1"/>
          <p:nvPr/>
        </p:nvSpPr>
        <p:spPr>
          <a:xfrm>
            <a:off x="6156827" y="2446700"/>
            <a:ext cx="4247948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65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Tập </a:t>
            </a:r>
            <a:r>
              <a:rPr lang="vi-VN" altLang="zh-CN" sz="6500" b="1" spc="403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đọc</a:t>
            </a:r>
            <a:endParaRPr lang="zh-CN" altLang="en-US" sz="6500" b="1" spc="403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="" xmlns:a16="http://schemas.microsoft.com/office/drawing/2014/main" id="{7F82DCF9-0186-46A6-A921-BC3D6ED6C2FD}"/>
              </a:ext>
            </a:extLst>
          </p:cNvPr>
          <p:cNvSpPr txBox="1"/>
          <p:nvPr/>
        </p:nvSpPr>
        <p:spPr>
          <a:xfrm>
            <a:off x="8319678" y="5061260"/>
            <a:ext cx="7108734" cy="779700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defTabSz="614009"/>
            <a:r>
              <a:rPr lang="vi-VN" altLang="zh-CN" sz="4300" b="1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Theo </a:t>
            </a:r>
            <a:r>
              <a:rPr lang="en-US" altLang="zh-CN" sz="4300" b="1" dirty="0" err="1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Xuân</a:t>
            </a:r>
            <a:r>
              <a:rPr lang="en-US" altLang="zh-CN" sz="4300" b="1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4300" b="1" dirty="0" err="1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Yến</a:t>
            </a:r>
            <a:r>
              <a:rPr lang="en-US" altLang="zh-CN" sz="4300" b="1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endParaRPr lang="zh-CN" altLang="en-US" sz="4300" b="1" dirty="0">
              <a:solidFill>
                <a:prstClr val="black"/>
              </a:solidFill>
              <a:latin typeface="HP001 4H" pitchFamily="34" charset="-127"/>
              <a:ea typeface="HP001 4H" pitchFamily="34" charset="-127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="" xmlns:a16="http://schemas.microsoft.com/office/drawing/2014/main" id="{76C531E2-EAF0-4A75-A758-F8584E2F15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4775" y="8043333"/>
            <a:ext cx="822960" cy="81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160" y="1667003"/>
            <a:ext cx="9666883" cy="779700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defTabSz="614009"/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Thứ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tư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,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ngày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8</a:t>
            </a:r>
            <a:r>
              <a:rPr lang="en-US" sz="43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tháng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43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12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năm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2021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9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738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88865" y="5984551"/>
            <a:ext cx="556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Vin-xi</a:t>
            </a:r>
          </a:p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(1452  -   1519 )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7546" y="444573"/>
            <a:ext cx="95716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Họa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-ô-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đô-đa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Vin- xi 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(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sinh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ngày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15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tháng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4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năm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1452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tại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An-chi-a-no, Ý -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mất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ngày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2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tháng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5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năm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1519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tại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Am-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boi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-se,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Pháp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)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họa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điêu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khắc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kiến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trúc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sư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nhạc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bác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kỹ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sư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giải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phẫu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sáng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tạo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và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triết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học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tự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nhiên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.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Ông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được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coi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thiên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tài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toàn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năng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người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Ý. </a:t>
            </a:r>
          </a:p>
          <a:p>
            <a:pPr eaLnBrk="0" hangingPunct="0"/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  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Ông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nổi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tiếng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với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những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hoạ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cổ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điển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của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mình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như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Mona Lisa,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Bữa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ăn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tối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cuối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MS Mincho" pitchFamily="49" charset="-128"/>
              </a:rPr>
              <a:t>cùng</a:t>
            </a:r>
            <a:r>
              <a:rPr lang="en-US" sz="4000" b="1" dirty="0" smtClean="0">
                <a:latin typeface="Times New Roman" pitchFamily="18" charset="0"/>
                <a:ea typeface="MS Mincho" pitchFamily="49" charset="-128"/>
              </a:rPr>
              <a:t>.</a:t>
            </a:r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6"/>
            <a:ext cx="16459200" cy="9144000"/>
          </a:xfrm>
          <a:prstGeom prst="rect">
            <a:avLst/>
          </a:prstGeom>
        </p:spPr>
      </p:pic>
      <p:pic>
        <p:nvPicPr>
          <p:cNvPr id="4" name="5c249dca63615">
            <a:hlinkClick r:id="" action="ppaction://media"/>
            <a:extLst>
              <a:ext uri="{FF2B5EF4-FFF2-40B4-BE49-F238E27FC236}">
                <a16:creationId xmlns="" xmlns:a16="http://schemas.microsoft.com/office/drawing/2014/main" id="{0C2E4BA3-B24D-4B1E-A3BF-7E609E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4273" end="8371.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210401" y="1604450"/>
            <a:ext cx="657940" cy="6498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4" r="10229" b="9282"/>
          <a:stretch/>
        </p:blipFill>
        <p:spPr>
          <a:xfrm rot="20684289">
            <a:off x="11835430" y="4830603"/>
            <a:ext cx="3027428" cy="2869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6445" y="3206202"/>
            <a:ext cx="8319052" cy="1601325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4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63" objId="4"/>
        <p14:stopEvt time="8198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82"/>
            <a:ext cx="8576388" cy="91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882"/>
            <a:ext cx="8305800" cy="91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" y="304800"/>
            <a:ext cx="8991600" cy="1143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04800"/>
            <a:ext cx="8991600" cy="1143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2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502159"/>
            <a:ext cx="762000" cy="762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96700" y="2013857"/>
            <a:ext cx="762000" cy="762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79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6">
            <a:extLst>
              <a:ext uri="{FF2B5EF4-FFF2-40B4-BE49-F238E27FC236}">
                <a16:creationId xmlns="" xmlns:a16="http://schemas.microsoft.com/office/drawing/2014/main" id="{EE5783E9-5023-4BA0-AAE9-BC615F0AB7C4}"/>
              </a:ext>
            </a:extLst>
          </p:cNvPr>
          <p:cNvSpPr txBox="1"/>
          <p:nvPr/>
        </p:nvSpPr>
        <p:spPr>
          <a:xfrm>
            <a:off x="6712447" y="123293"/>
            <a:ext cx="4959607" cy="135510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80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Luyện đọc</a:t>
            </a:r>
            <a:endParaRPr lang="zh-CN" altLang="en-US" sz="8000" b="1" dirty="0">
              <a:solidFill>
                <a:srgbClr val="FF0000"/>
              </a:solidFill>
              <a:latin typeface="Calibri Light"/>
              <a:ea typeface="字魂17号-萌趣果冻体" panose="02000000000000000000" pitchFamily="2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93BD5FC8-C6E9-457F-B894-B33B17FBF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60" y="-249974"/>
            <a:ext cx="1772018" cy="1750141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="" xmlns:a16="http://schemas.microsoft.com/office/drawing/2014/main" id="{E3F3E45F-DA5A-49CB-9B5A-F15CF4F66751}"/>
              </a:ext>
            </a:extLst>
          </p:cNvPr>
          <p:cNvSpPr txBox="1"/>
          <p:nvPr/>
        </p:nvSpPr>
        <p:spPr>
          <a:xfrm>
            <a:off x="1674131" y="1791082"/>
            <a:ext cx="3355069" cy="95509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defTabSz="614009"/>
            <a:r>
              <a:rPr lang="vi-VN" altLang="zh-CN" sz="5400" b="1" dirty="0" smtClean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Đọc đúng :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  </a:t>
            </a:r>
            <a:endParaRPr lang="zh-CN" altLang="en-US" sz="5400" b="1" dirty="0">
              <a:solidFill>
                <a:srgbClr val="FF0000"/>
              </a:solidFill>
              <a:latin typeface="Calibri Light"/>
              <a:ea typeface="字魂17号-萌趣果冻体" panose="02000000000000000000" pitchFamily="2" charset="-122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43F1A51B-FBAA-47E4-8D9B-9C4F0510856A}"/>
              </a:ext>
            </a:extLst>
          </p:cNvPr>
          <p:cNvSpPr txBox="1">
            <a:spLocks noChangeArrowheads="1"/>
          </p:cNvSpPr>
          <p:nvPr/>
        </p:nvSpPr>
        <p:spPr>
          <a:xfrm>
            <a:off x="1830983" y="4324135"/>
            <a:ext cx="4417417" cy="695281"/>
          </a:xfrm>
          <a:prstGeom prst="rect">
            <a:avLst/>
          </a:prstGeom>
        </p:spPr>
        <p:txBody>
          <a:bodyPr lIns="122799" tIns="61399" rIns="122799" bIns="6139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4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5400" b="1" dirty="0">
              <a:solidFill>
                <a:prstClr val="black"/>
              </a:solidFill>
              <a:latin typeface="Times New Roman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prstClr val="black"/>
                </a:solidFill>
                <a:latin typeface="Calibri Light"/>
              </a:rPr>
              <a:t> </a:t>
            </a:r>
            <a:endParaRPr lang="en-US" sz="5400" dirty="0">
              <a:solidFill>
                <a:prstClr val="white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white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36" name="图片 6">
            <a:extLst>
              <a:ext uri="{FF2B5EF4-FFF2-40B4-BE49-F238E27FC236}">
                <a16:creationId xmlns="" xmlns:a16="http://schemas.microsoft.com/office/drawing/2014/main" id="{804FCB16-B193-4432-9E44-7E5359331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" y="1475981"/>
            <a:ext cx="1345688" cy="1329075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7EB6DC35-532E-44C6-86FF-1D75D78D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1" y="4051095"/>
            <a:ext cx="1345688" cy="1329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9352" y="1791082"/>
            <a:ext cx="691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Vin-xi , 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1672054" y="1698749"/>
            <a:ext cx="4384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279352" y="3035432"/>
            <a:ext cx="60659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735" y="5638800"/>
            <a:ext cx="1417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nay/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8" grpId="0"/>
      <p:bldP spid="2" grpId="0"/>
      <p:bldP spid="34" grpId="0"/>
      <p:bldP spid="3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1981200"/>
            <a:ext cx="10820400" cy="679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304" tIns="73152" rIns="146304" bIns="7315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68086" y="759827"/>
            <a:ext cx="79552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73152" rIns="146304" bIns="73152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0820400" y="5029200"/>
            <a:ext cx="4495800" cy="3231547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6"/>
            <a:ext cx="16459200" cy="9144000"/>
          </a:xfrm>
          <a:prstGeom prst="rect">
            <a:avLst/>
          </a:prstGeom>
        </p:spPr>
      </p:pic>
      <p:pic>
        <p:nvPicPr>
          <p:cNvPr id="4" name="5c249dca63615">
            <a:hlinkClick r:id="" action="ppaction://media"/>
            <a:extLst>
              <a:ext uri="{FF2B5EF4-FFF2-40B4-BE49-F238E27FC236}">
                <a16:creationId xmlns="" xmlns:a16="http://schemas.microsoft.com/office/drawing/2014/main" id="{0C2E4BA3-B24D-4B1E-A3BF-7E609E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4273" end="8371.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210401" y="1604450"/>
            <a:ext cx="657940" cy="6498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4" r="10229" b="9282"/>
          <a:stretch/>
        </p:blipFill>
        <p:spPr>
          <a:xfrm rot="20684289">
            <a:off x="11835430" y="4830603"/>
            <a:ext cx="3027428" cy="2869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192954"/>
            <a:ext cx="9498497" cy="1601325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 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63" objId="4"/>
        <p14:stopEvt time="8198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6459205" cy="9144000"/>
          </a:xfrm>
          <a:prstGeom prst="rect">
            <a:avLst/>
          </a:prstGeom>
        </p:spPr>
      </p:pic>
      <p:grpSp>
        <p:nvGrpSpPr>
          <p:cNvPr id="15" name="组合 4">
            <a:extLst>
              <a:ext uri="{FF2B5EF4-FFF2-40B4-BE49-F238E27FC236}">
                <a16:creationId xmlns="" xmlns:a16="http://schemas.microsoft.com/office/drawing/2014/main" id="{B9F431BC-1D66-4024-9F86-D904D6DE3FD9}"/>
              </a:ext>
            </a:extLst>
          </p:cNvPr>
          <p:cNvGrpSpPr/>
          <p:nvPr/>
        </p:nvGrpSpPr>
        <p:grpSpPr>
          <a:xfrm>
            <a:off x="1445283" y="-12441"/>
            <a:ext cx="13964478" cy="2174956"/>
            <a:chOff x="1179194" y="781050"/>
            <a:chExt cx="4112895" cy="1756410"/>
          </a:xfrm>
        </p:grpSpPr>
        <p:sp>
          <p:nvSpPr>
            <p:cNvPr id="16" name="矩形: 圆角 5">
              <a:extLst>
                <a:ext uri="{FF2B5EF4-FFF2-40B4-BE49-F238E27FC236}">
                  <a16:creationId xmlns="" xmlns:a16="http://schemas.microsoft.com/office/drawing/2014/main" id="{6F5D31C2-367A-49AB-A08E-961E80D36D33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6">
              <a:extLst>
                <a:ext uri="{FF2B5EF4-FFF2-40B4-BE49-F238E27FC236}">
                  <a16:creationId xmlns="" xmlns:a16="http://schemas.microsoft.com/office/drawing/2014/main" id="{D2205DE5-6543-4510-8A1D-470FFF10A499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37981C-003C-4407-93AE-FC7026408F10}"/>
              </a:ext>
            </a:extLst>
          </p:cNvPr>
          <p:cNvSpPr txBox="1"/>
          <p:nvPr/>
        </p:nvSpPr>
        <p:spPr>
          <a:xfrm>
            <a:off x="1833498" y="397435"/>
            <a:ext cx="13247142" cy="1355202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722" y="2438400"/>
            <a:ext cx="158496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B9F431BC-1D66-4024-9F86-D904D6DE3FD9}"/>
              </a:ext>
            </a:extLst>
          </p:cNvPr>
          <p:cNvGrpSpPr/>
          <p:nvPr/>
        </p:nvGrpSpPr>
        <p:grpSpPr>
          <a:xfrm>
            <a:off x="1631891" y="4876800"/>
            <a:ext cx="13964478" cy="2174956"/>
            <a:chOff x="1179194" y="781050"/>
            <a:chExt cx="4112895" cy="1756410"/>
          </a:xfrm>
        </p:grpSpPr>
        <p:sp>
          <p:nvSpPr>
            <p:cNvPr id="13" name="矩形: 圆角 5">
              <a:extLst>
                <a:ext uri="{FF2B5EF4-FFF2-40B4-BE49-F238E27FC236}">
                  <a16:creationId xmlns="" xmlns:a16="http://schemas.microsoft.com/office/drawing/2014/main" id="{6F5D31C2-367A-49AB-A08E-961E80D36D33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D2205DE5-6543-4510-8A1D-470FFF10A499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37981C-003C-4407-93AE-FC7026408F10}"/>
              </a:ext>
            </a:extLst>
          </p:cNvPr>
          <p:cNvSpPr txBox="1"/>
          <p:nvPr/>
        </p:nvSpPr>
        <p:spPr>
          <a:xfrm>
            <a:off x="2162619" y="5163565"/>
            <a:ext cx="13247142" cy="1601424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Theo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720" y="7205747"/>
            <a:ext cx="158496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5|0.6|0.5|0.5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6|1|2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5|0.6|0.5|0.5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4|0.4|0.4|0.6|1.7|0.6|1|1.8|1.1|0.4|0.4|14|3.8|5.9|13.6|1.4|2.2|1.1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5|0.6|0.5|0.5|0.7|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595</Words>
  <Application>Microsoft Office PowerPoint</Application>
  <PresentationFormat>Custom</PresentationFormat>
  <Paragraphs>51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2021-11-23T16:10:55Z</dcterms:created>
  <dcterms:modified xsi:type="dcterms:W3CDTF">2021-12-01T11:04:34Z</dcterms:modified>
</cp:coreProperties>
</file>